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99" r:id="rId4"/>
    <p:sldId id="285" r:id="rId5"/>
    <p:sldId id="296" r:id="rId6"/>
    <p:sldId id="284" r:id="rId7"/>
    <p:sldId id="308" r:id="rId8"/>
    <p:sldId id="310" r:id="rId9"/>
    <p:sldId id="315" r:id="rId10"/>
    <p:sldId id="307" r:id="rId11"/>
    <p:sldId id="309" r:id="rId12"/>
    <p:sldId id="312" r:id="rId13"/>
    <p:sldId id="30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Dobrovolnictví v Indii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6025-CB3A-4DC1-A6AA-CC42EBEBF2E8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2763-4A07-4FEF-8426-ACAF4FD4FF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Dobrovolnictví v Indii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061B-5F7F-40F0-9917-AEC96440B0F0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F615-B2C9-4D6D-935F-0D8527575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Dobrovolnictví v Indii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003871-D93D-4127-AA09-25E3DD877B3D}" type="datetimeFigureOut">
              <a:rPr lang="cs-CZ" smtClean="0"/>
              <a:pPr/>
              <a:t>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EDC97F-32B6-4D28-AFA9-3B7C0641C0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donboscoindia.net/site/english/domainfiles/16/fckfiles/image/senario5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643998" cy="3500462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/>
              <a:t>DOBROVOLNICTVÍ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V </a:t>
            </a:r>
            <a:r>
              <a:rPr lang="cs-CZ" sz="4400" dirty="0" smtClean="0"/>
              <a:t>SEVEROVÝCHODNÍ INDII - ASSAM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282" y="6000768"/>
            <a:ext cx="5149806" cy="6429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 smtClean="0"/>
              <a:t>Marie </a:t>
            </a:r>
            <a:r>
              <a:rPr lang="cs-CZ" dirty="0" smtClean="0"/>
              <a:t>Polívková</a:t>
            </a:r>
          </a:p>
          <a:p>
            <a:pPr algn="l"/>
            <a:r>
              <a:rPr lang="cs-CZ" dirty="0" smtClean="0"/>
              <a:t>Dobrovolnice přes projekt Adopce nablízko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32614"/>
          </a:xfrm>
        </p:spPr>
        <p:txBody>
          <a:bodyPr/>
          <a:lstStyle/>
          <a:p>
            <a:pPr algn="ctr"/>
            <a:r>
              <a:rPr lang="cs-CZ" dirty="0" smtClean="0"/>
              <a:t>PRÁCE</a:t>
            </a:r>
            <a:endParaRPr lang="cs-CZ" dirty="0"/>
          </a:p>
        </p:txBody>
      </p:sp>
      <p:pic>
        <p:nvPicPr>
          <p:cNvPr id="3" name="Obrázek 2" descr="rise harvest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5810291" cy="4357719"/>
          </a:xfrm>
          <a:prstGeom prst="rect">
            <a:avLst/>
          </a:prstGeom>
        </p:spPr>
      </p:pic>
      <p:pic>
        <p:nvPicPr>
          <p:cNvPr id="5" name="Obrázek 4" descr="IMG_7385.JPG"/>
          <p:cNvPicPr>
            <a:picLocks noChangeAspect="1"/>
          </p:cNvPicPr>
          <p:nvPr/>
        </p:nvPicPr>
        <p:blipFill>
          <a:blip r:embed="rId3" cstate="print"/>
          <a:srcRect t="21667" r="6667" b="6667"/>
          <a:stretch>
            <a:fillRect/>
          </a:stretch>
        </p:blipFill>
        <p:spPr>
          <a:xfrm>
            <a:off x="5214942" y="3077552"/>
            <a:ext cx="3857620" cy="370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32614"/>
          </a:xfrm>
        </p:spPr>
        <p:txBody>
          <a:bodyPr/>
          <a:lstStyle/>
          <a:p>
            <a:pPr algn="ctr"/>
            <a:r>
              <a:rPr lang="cs-CZ" dirty="0" smtClean="0"/>
              <a:t>PRÁCE RODIČŮ</a:t>
            </a:r>
            <a:endParaRPr lang="cs-CZ" dirty="0"/>
          </a:p>
        </p:txBody>
      </p:sp>
      <p:pic>
        <p:nvPicPr>
          <p:cNvPr id="4" name="Picture 2" descr="http://donboscoindia.net/site/english/domainfiles/16/fckfiles/image/senario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71604" y="785794"/>
            <a:ext cx="6072230" cy="286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DSC05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3732611"/>
            <a:ext cx="4071966" cy="3053975"/>
          </a:xfrm>
          <a:prstGeom prst="rect">
            <a:avLst/>
          </a:prstGeom>
        </p:spPr>
      </p:pic>
      <p:pic>
        <p:nvPicPr>
          <p:cNvPr id="6" name="Obrázek 5" descr="DSC05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750471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64291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DĚTI NA INTRU</a:t>
            </a:r>
            <a:endParaRPr lang="cs-CZ" dirty="0"/>
          </a:p>
        </p:txBody>
      </p:sp>
      <p:pic>
        <p:nvPicPr>
          <p:cNvPr id="3" name="Obrázek 2" descr="2. týden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70145"/>
            <a:ext cx="3500430" cy="2887855"/>
          </a:xfrm>
          <a:prstGeom prst="rect">
            <a:avLst/>
          </a:prstGeom>
        </p:spPr>
      </p:pic>
      <p:pic>
        <p:nvPicPr>
          <p:cNvPr id="6" name="Obrázek 5" descr="P106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764704"/>
            <a:ext cx="2143108" cy="2857477"/>
          </a:xfrm>
          <a:prstGeom prst="rect">
            <a:avLst/>
          </a:prstGeom>
        </p:spPr>
      </p:pic>
      <p:pic>
        <p:nvPicPr>
          <p:cNvPr id="7" name="Obrázek 6" descr="P1060016.JPG"/>
          <p:cNvPicPr>
            <a:picLocks noChangeAspect="1"/>
          </p:cNvPicPr>
          <p:nvPr/>
        </p:nvPicPr>
        <p:blipFill>
          <a:blip r:embed="rId4" cstate="print"/>
          <a:srcRect t="26229"/>
          <a:stretch>
            <a:fillRect/>
          </a:stretch>
        </p:blipFill>
        <p:spPr>
          <a:xfrm>
            <a:off x="5141386" y="4500546"/>
            <a:ext cx="4002614" cy="23574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18544" y="414338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Studium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92906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Hraní</a:t>
            </a:r>
            <a:endParaRPr lang="cs-CZ" b="1" dirty="0"/>
          </a:p>
        </p:txBody>
      </p:sp>
      <p:pic>
        <p:nvPicPr>
          <p:cNvPr id="10" name="Obrázek 9" descr="IMG_7688.JPG"/>
          <p:cNvPicPr>
            <a:picLocks noChangeAspect="1"/>
          </p:cNvPicPr>
          <p:nvPr/>
        </p:nvPicPr>
        <p:blipFill>
          <a:blip r:embed="rId5" cstate="print"/>
          <a:srcRect l="8333" t="14583" b="17708"/>
          <a:stretch>
            <a:fillRect/>
          </a:stretch>
        </p:blipFill>
        <p:spPr>
          <a:xfrm>
            <a:off x="3707904" y="1124744"/>
            <a:ext cx="2703297" cy="2643206"/>
          </a:xfrm>
          <a:prstGeom prst="rect">
            <a:avLst/>
          </a:prstGeom>
        </p:spPr>
      </p:pic>
      <p:pic>
        <p:nvPicPr>
          <p:cNvPr id="11" name="Obrázek 10" descr="2. týden (82).JPG"/>
          <p:cNvPicPr>
            <a:picLocks noChangeAspect="1"/>
          </p:cNvPicPr>
          <p:nvPr/>
        </p:nvPicPr>
        <p:blipFill>
          <a:blip r:embed="rId6" cstate="print"/>
          <a:srcRect l="6250" t="7291" r="19531" b="3125"/>
          <a:stretch>
            <a:fillRect/>
          </a:stretch>
        </p:blipFill>
        <p:spPr>
          <a:xfrm>
            <a:off x="0" y="642918"/>
            <a:ext cx="3786214" cy="2786082"/>
          </a:xfrm>
          <a:prstGeom prst="rect">
            <a:avLst/>
          </a:prstGeom>
        </p:spPr>
      </p:pic>
      <p:pic>
        <p:nvPicPr>
          <p:cNvPr id="1026" name="Picture 2" descr="D:\INDIA\FOTO VYVOLAT\HOSTEL JJ\IMG_8243.JPG"/>
          <p:cNvPicPr>
            <a:picLocks noChangeAspect="1" noChangeArrowheads="1"/>
          </p:cNvPicPr>
          <p:nvPr/>
        </p:nvPicPr>
        <p:blipFill>
          <a:blip r:embed="rId7" cstate="print"/>
          <a:srcRect l="24003" t="34457" r="45658" b="2622"/>
          <a:stretch>
            <a:fillRect/>
          </a:stretch>
        </p:blipFill>
        <p:spPr bwMode="auto">
          <a:xfrm>
            <a:off x="2428860" y="3857604"/>
            <a:ext cx="2071702" cy="300039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34290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Uklízení, praní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5286388"/>
            <a:ext cx="8258204" cy="12144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DĚKUJEME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ZA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POZORNOST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www.adopcenablizko.cz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8" descr="193872_1636580954049_1222487035_31356009_4405840_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476672"/>
            <a:ext cx="3695700" cy="4929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928794" y="1142984"/>
            <a:ext cx="7000924" cy="1470025"/>
          </a:xfrm>
        </p:spPr>
        <p:txBody>
          <a:bodyPr/>
          <a:lstStyle/>
          <a:p>
            <a:pPr algn="ctr"/>
            <a:r>
              <a:rPr lang="cs-CZ" dirty="0" smtClean="0"/>
              <a:t>ŽIVOT ŠKOLÁKŮ </a:t>
            </a:r>
            <a:br>
              <a:rPr lang="cs-CZ" dirty="0" smtClean="0"/>
            </a:br>
            <a:r>
              <a:rPr lang="cs-CZ" dirty="0" smtClean="0"/>
              <a:t>V INDII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438674" y="2714620"/>
            <a:ext cx="4705326" cy="642942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/>
              <a:t>ANEB PRÁCE ZÁKLAD ŽIVOTA</a:t>
            </a:r>
            <a:endParaRPr lang="cs-CZ" sz="2400" dirty="0"/>
          </a:p>
        </p:txBody>
      </p:sp>
      <p:pic>
        <p:nvPicPr>
          <p:cNvPr id="7" name="Obrázek 6" descr="IMG_4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071966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6117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JAK BYDLÍ?</a:t>
            </a:r>
            <a:endParaRPr lang="cs-CZ" dirty="0"/>
          </a:p>
        </p:txBody>
      </p:sp>
      <p:pic>
        <p:nvPicPr>
          <p:cNvPr id="5" name="Obrázek 4" descr="BALIJAN 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1"/>
            <a:ext cx="7858180" cy="5893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57256"/>
          </a:xfrm>
        </p:spPr>
        <p:txBody>
          <a:bodyPr/>
          <a:lstStyle/>
          <a:p>
            <a:pPr algn="ctr"/>
            <a:r>
              <a:rPr lang="cs-CZ" dirty="0" smtClean="0"/>
              <a:t>JAK BYDLÍ</a:t>
            </a:r>
            <a:endParaRPr lang="cs-CZ" dirty="0"/>
          </a:p>
        </p:txBody>
      </p:sp>
      <p:pic>
        <p:nvPicPr>
          <p:cNvPr id="7" name="Obrázek 6" descr="DSCN2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785794"/>
            <a:ext cx="7500990" cy="53037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786182" y="6215082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Kuchyň ala india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-71502" y="0"/>
            <a:ext cx="9215502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JAK</a:t>
            </a:r>
            <a:r>
              <a:rPr kumimoji="0" lang="cs-CZ" sz="42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BYDLÍ?</a:t>
            </a:r>
            <a:endParaRPr kumimoji="0" lang="cs-CZ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 descr="Thurojan 5, Garampani (18).JPG"/>
          <p:cNvPicPr>
            <a:picLocks noChangeAspect="1"/>
          </p:cNvPicPr>
          <p:nvPr/>
        </p:nvPicPr>
        <p:blipFill>
          <a:blip r:embed="rId2" cstate="print"/>
          <a:srcRect b="5603"/>
          <a:stretch>
            <a:fillRect/>
          </a:stretch>
        </p:blipFill>
        <p:spPr>
          <a:xfrm>
            <a:off x="2428860" y="748844"/>
            <a:ext cx="4756988" cy="553767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29058" y="6274378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Koupelna ala india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502" y="71414"/>
            <a:ext cx="9215502" cy="857256"/>
          </a:xfrm>
        </p:spPr>
        <p:txBody>
          <a:bodyPr/>
          <a:lstStyle/>
          <a:p>
            <a:pPr algn="ctr"/>
            <a:r>
              <a:rPr lang="cs-CZ" dirty="0" smtClean="0"/>
              <a:t>JAK BYDLÍ?</a:t>
            </a:r>
            <a:endParaRPr lang="cs-CZ" dirty="0"/>
          </a:p>
        </p:txBody>
      </p:sp>
      <p:pic>
        <p:nvPicPr>
          <p:cNvPr id="5" name="Obrázek 4" descr="P1010284.JPG"/>
          <p:cNvPicPr>
            <a:picLocks noChangeAspect="1"/>
          </p:cNvPicPr>
          <p:nvPr/>
        </p:nvPicPr>
        <p:blipFill>
          <a:blip r:embed="rId2" cstate="print"/>
          <a:srcRect l="33594" t="8333" r="6250"/>
          <a:stretch>
            <a:fillRect/>
          </a:stretch>
        </p:blipFill>
        <p:spPr>
          <a:xfrm>
            <a:off x="3000364" y="1000108"/>
            <a:ext cx="3500462" cy="4433919"/>
          </a:xfrm>
          <a:prstGeom prst="rect">
            <a:avLst/>
          </a:prstGeom>
        </p:spPr>
      </p:pic>
      <p:pic>
        <p:nvPicPr>
          <p:cNvPr id="4" name="Obrázek 3" descr="P1010283.JPG"/>
          <p:cNvPicPr>
            <a:picLocks noChangeAspect="1"/>
          </p:cNvPicPr>
          <p:nvPr/>
        </p:nvPicPr>
        <p:blipFill>
          <a:blip r:embed="rId3" cstate="print"/>
          <a:srcRect l="12500" t="42708" r="25000" b="16667"/>
          <a:stretch>
            <a:fillRect/>
          </a:stretch>
        </p:blipFill>
        <p:spPr>
          <a:xfrm>
            <a:off x="0" y="4071945"/>
            <a:ext cx="3214678" cy="2786055"/>
          </a:xfrm>
          <a:prstGeom prst="rect">
            <a:avLst/>
          </a:prstGeom>
        </p:spPr>
      </p:pic>
      <p:pic>
        <p:nvPicPr>
          <p:cNvPr id="3" name="Obrázek 2" descr="3. týden (4).JPG"/>
          <p:cNvPicPr>
            <a:picLocks noChangeAspect="1"/>
          </p:cNvPicPr>
          <p:nvPr/>
        </p:nvPicPr>
        <p:blipFill>
          <a:blip r:embed="rId4" cstate="print"/>
          <a:srcRect l="26368" t="12110" r="14306" b="8788"/>
          <a:stretch>
            <a:fillRect/>
          </a:stretch>
        </p:blipFill>
        <p:spPr>
          <a:xfrm>
            <a:off x="6429388" y="4042847"/>
            <a:ext cx="2714612" cy="281515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000496" y="550070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Záchod </a:t>
            </a:r>
          </a:p>
          <a:p>
            <a:pPr algn="ctr"/>
            <a:r>
              <a:rPr lang="cs-CZ" b="1" dirty="0" smtClean="0"/>
              <a:t>ala india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618"/>
            <a:ext cx="8229600" cy="58973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ŠKOLA V INDII</a:t>
            </a:r>
            <a:endParaRPr lang="cs-CZ" dirty="0"/>
          </a:p>
        </p:txBody>
      </p:sp>
      <p:pic>
        <p:nvPicPr>
          <p:cNvPr id="4" name="Obrázek 3" descr="nástup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" y="3429000"/>
            <a:ext cx="45719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MG_800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67252" y="3500438"/>
            <a:ext cx="4476749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 přestávce (3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14678" y="642918"/>
            <a:ext cx="2643206" cy="35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42845" y="1009707"/>
            <a:ext cx="3143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Škola začíná společným nástupem všech tříd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589738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ŠKOLA V INDII</a:t>
            </a:r>
            <a:endParaRPr lang="cs-CZ" dirty="0"/>
          </a:p>
        </p:txBody>
      </p:sp>
      <p:pic>
        <p:nvPicPr>
          <p:cNvPr id="6" name="Obrázek 5" descr="4. TÝDEN (9).JPG"/>
          <p:cNvPicPr>
            <a:picLocks noChangeAspect="1"/>
          </p:cNvPicPr>
          <p:nvPr/>
        </p:nvPicPr>
        <p:blipFill>
          <a:blip r:embed="rId2" cstate="print"/>
          <a:srcRect t="21875"/>
          <a:stretch>
            <a:fillRect/>
          </a:stretch>
        </p:blipFill>
        <p:spPr>
          <a:xfrm>
            <a:off x="0" y="1000108"/>
            <a:ext cx="5507940" cy="3429024"/>
          </a:xfrm>
          <a:prstGeom prst="rect">
            <a:avLst/>
          </a:prstGeom>
        </p:spPr>
      </p:pic>
      <p:pic>
        <p:nvPicPr>
          <p:cNvPr id="11" name="Obrázek 10" descr="P108035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76717" y="3357538"/>
            <a:ext cx="4667283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714348" y="5357826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Ve třídě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32614"/>
          </a:xfrm>
        </p:spPr>
        <p:txBody>
          <a:bodyPr/>
          <a:lstStyle/>
          <a:p>
            <a:pPr algn="ctr"/>
            <a:r>
              <a:rPr lang="cs-CZ" dirty="0" smtClean="0"/>
              <a:t>ŠKOLA V INDII</a:t>
            </a:r>
            <a:endParaRPr lang="cs-CZ" dirty="0"/>
          </a:p>
        </p:txBody>
      </p:sp>
      <p:pic>
        <p:nvPicPr>
          <p:cNvPr id="3" name="Obrázek 2" descr="ve třídě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4631533" y="1726395"/>
            <a:ext cx="4667283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e třídě (9).JPG"/>
          <p:cNvPicPr>
            <a:picLocks noGrp="1" noChangeAspect="1"/>
          </p:cNvPicPr>
          <p:nvPr isPhoto="1"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42942" y="714356"/>
            <a:ext cx="3714744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IMG_7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381" y="3571876"/>
            <a:ext cx="4292619" cy="3219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1078</TotalTime>
  <Words>68</Words>
  <Application>Microsoft Office PowerPoint</Application>
  <PresentationFormat>Předvádění na obrazovce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DOBROVOLNICTVÍ  V SEVEROVÝCHODNÍ INDII - ASSAM</vt:lpstr>
      <vt:lpstr>ŽIVOT ŠKOLÁKŮ  V INDII</vt:lpstr>
      <vt:lpstr>JAK BYDLÍ?</vt:lpstr>
      <vt:lpstr>JAK BYDLÍ</vt:lpstr>
      <vt:lpstr>Snímek 5</vt:lpstr>
      <vt:lpstr>JAK BYDLÍ?</vt:lpstr>
      <vt:lpstr>ŠKOLA V INDII</vt:lpstr>
      <vt:lpstr>ŠKOLA V INDII</vt:lpstr>
      <vt:lpstr>ŠKOLA V INDII</vt:lpstr>
      <vt:lpstr>PRÁCE</vt:lpstr>
      <vt:lpstr>PRÁCE RODIČŮ</vt:lpstr>
      <vt:lpstr>DĚTI NA INTRU</vt:lpstr>
      <vt:lpstr>DĚKUJEME ZA POZORNOST  www.adopcenablizko.cz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DOBROVOLNICTVÍ V SEVEROVÝCHODNÍ INDII - ASSAM</dc:title>
  <dc:creator>Maruška</dc:creator>
  <cp:lastModifiedBy>Iveta</cp:lastModifiedBy>
  <cp:revision>50</cp:revision>
  <dcterms:created xsi:type="dcterms:W3CDTF">2011-10-21T10:48:32Z</dcterms:created>
  <dcterms:modified xsi:type="dcterms:W3CDTF">2014-02-06T14:39:27Z</dcterms:modified>
</cp:coreProperties>
</file>